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642" y="-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6"/>
          <p:cNvSpPr txBox="1"/>
          <p:nvPr/>
        </p:nvSpPr>
        <p:spPr>
          <a:xfrm>
            <a:off x="152400" y="475565"/>
            <a:ext cx="8656228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Qu’est-ce que tu vois dans la vitrine ?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1026" name="Picture 2" descr="http://t3.gstatic.com/images?q=tbn:ANd9GcTgXIWoEXp16lWNXCKHjWBxd4R-dgcwMbNaA3akeHOTo77meEyD9R7K42pfT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481605"/>
            <a:ext cx="7010400" cy="4690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6"/>
          <p:cNvSpPr txBox="1"/>
          <p:nvPr/>
        </p:nvSpPr>
        <p:spPr>
          <a:xfrm>
            <a:off x="304800" y="5849034"/>
            <a:ext cx="8656228" cy="646331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Je vois  __________ et __________.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6"/>
          <p:cNvSpPr txBox="1"/>
          <p:nvPr/>
        </p:nvSpPr>
        <p:spPr>
          <a:xfrm>
            <a:off x="228600" y="304800"/>
            <a:ext cx="8656228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Ecrivez une comparaison: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58594" t="40625" r="22656" b="18750"/>
          <a:stretch>
            <a:fillRect/>
          </a:stretch>
        </p:blipFill>
        <p:spPr bwMode="auto">
          <a:xfrm>
            <a:off x="5562600" y="1219200"/>
            <a:ext cx="3094892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 l="27344" t="41667" r="48437" b="11458"/>
          <a:stretch>
            <a:fillRect/>
          </a:stretch>
        </p:blipFill>
        <p:spPr bwMode="auto">
          <a:xfrm>
            <a:off x="457200" y="1219200"/>
            <a:ext cx="2926956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1143000" y="5562600"/>
            <a:ext cx="2286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990600" y="5410200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66"/>
                </a:solidFill>
              </a:rPr>
              <a:t>45</a:t>
            </a:r>
            <a:endParaRPr lang="en-US" sz="2800" b="1" dirty="0">
              <a:solidFill>
                <a:srgbClr val="FF0066"/>
              </a:solidFill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90151" y="6005286"/>
            <a:ext cx="8933126" cy="646331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_________ est aussi cher que ________.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30032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cache.20minutes.fr/img/photos/afp/2008-07/2008-07-02/article_photo_1214997463327-1-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09600"/>
            <a:ext cx="8505265" cy="565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82581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6"/>
          <p:cNvSpPr txBox="1"/>
          <p:nvPr/>
        </p:nvSpPr>
        <p:spPr>
          <a:xfrm>
            <a:off x="154975" y="2840443"/>
            <a:ext cx="8803478" cy="1200329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Les prix sont _______ cher quand il y a une solde.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228600" y="304800"/>
            <a:ext cx="8656228" cy="1200329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Copiez et complétez avec:</a:t>
            </a:r>
          </a:p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plus, aussi, ou moins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74144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/>
          <p:cNvSpPr txBox="1"/>
          <p:nvPr/>
        </p:nvSpPr>
        <p:spPr>
          <a:xfrm>
            <a:off x="228600" y="304800"/>
            <a:ext cx="8656228" cy="1200329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Est-ce que tu acheter tes vêtements à un boutique ou un grand magasin?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12290" name="Picture 2" descr="http://www.blogtendancemode.com/tendancemode/templates/kubrick/images/Paris%2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1676401"/>
            <a:ext cx="4353514" cy="3265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://www.justacote.com/photos_entreprises/grand-magasin-du-globe-mulhouse-130436629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0914" y="2743200"/>
            <a:ext cx="48768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52020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/>
          <p:cNvSpPr txBox="1"/>
          <p:nvPr/>
        </p:nvSpPr>
        <p:spPr>
          <a:xfrm>
            <a:off x="228600" y="304800"/>
            <a:ext cx="8656228" cy="1200329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Dans le livre, regardez activité 4, à la page 223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154975" y="2840443"/>
            <a:ext cx="8803478" cy="2308324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Choisissez 5 questions:</a:t>
            </a:r>
          </a:p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Mettez les questions en anglais</a:t>
            </a:r>
          </a:p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Répondez en français </a:t>
            </a:r>
          </a:p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(phrases complètes)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09652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modarevenda.fashionbubbles.com/files/wp-content/uploads/2009/01/vitrine-da-chanel-foto-w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14" y="765397"/>
            <a:ext cx="7086600" cy="5314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6"/>
          <p:cNvSpPr txBox="1"/>
          <p:nvPr/>
        </p:nvSpPr>
        <p:spPr>
          <a:xfrm>
            <a:off x="152400" y="152399"/>
            <a:ext cx="8656228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Qu’est-ce que tu vois dans la vitrine ?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304800" y="6002119"/>
            <a:ext cx="8656228" cy="646331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Je vois  __________ et __________.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76941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6"/>
          <p:cNvSpPr txBox="1"/>
          <p:nvPr/>
        </p:nvSpPr>
        <p:spPr>
          <a:xfrm>
            <a:off x="152400" y="475565"/>
            <a:ext cx="8656228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Qu’est-ce que tu vois dans la vitrine ?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3074" name="Picture 2" descr="http://t0.gstatic.com/images?q=tbn:ANd9GcROvWomGjJVL9p4lnLaLHIF0b2GJHbJ7fNd-IiZ9X2HtnmQNKagxoYngGG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294413"/>
            <a:ext cx="6553200" cy="5200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6"/>
          <p:cNvSpPr txBox="1"/>
          <p:nvPr/>
        </p:nvSpPr>
        <p:spPr>
          <a:xfrm>
            <a:off x="304800" y="5849034"/>
            <a:ext cx="8656228" cy="646331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Je vois  __________ .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74358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6"/>
          <p:cNvSpPr txBox="1"/>
          <p:nvPr/>
        </p:nvSpPr>
        <p:spPr>
          <a:xfrm>
            <a:off x="152400" y="475565"/>
            <a:ext cx="8656228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Qu’est-ce que tu vois dans la vitrine ?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4098" name="Picture 2" descr="http://t0.gstatic.com/images?q=tbn:ANd9GcT2-97E7HjkSnQ0trhzvLkqcT_0apWSnMPbNA_H0Y3IX-7kFxoEM_h0fKiCs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0114" y="1524000"/>
            <a:ext cx="6400800" cy="4794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6"/>
          <p:cNvSpPr txBox="1"/>
          <p:nvPr/>
        </p:nvSpPr>
        <p:spPr>
          <a:xfrm>
            <a:off x="304800" y="5849034"/>
            <a:ext cx="8656228" cy="646331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Je vois  __________ et __________.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45492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6"/>
          <p:cNvSpPr txBox="1"/>
          <p:nvPr/>
        </p:nvSpPr>
        <p:spPr>
          <a:xfrm>
            <a:off x="152400" y="475565"/>
            <a:ext cx="8656228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Qu’est-ce que tu vois dans la vitrine ?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5122" name="Picture 2" descr="http://38.img.v4.skyrock.net/382/dolce0gabbana/pics/289137389_sma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771" y="1302985"/>
            <a:ext cx="6949486" cy="5212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6"/>
          <p:cNvSpPr txBox="1"/>
          <p:nvPr/>
        </p:nvSpPr>
        <p:spPr>
          <a:xfrm>
            <a:off x="304800" y="6019800"/>
            <a:ext cx="8656228" cy="646331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Je vois  __________ et __________.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28845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55560" t="33672" r="21711" b="17503"/>
          <a:stretch>
            <a:fillRect/>
          </a:stretch>
        </p:blipFill>
        <p:spPr bwMode="auto">
          <a:xfrm>
            <a:off x="533400" y="1447800"/>
            <a:ext cx="3168869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 l="36110" t="38723" r="41161" b="12452"/>
          <a:stretch>
            <a:fillRect/>
          </a:stretch>
        </p:blipFill>
        <p:spPr bwMode="auto">
          <a:xfrm>
            <a:off x="5326743" y="1446255"/>
            <a:ext cx="3169828" cy="5106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6"/>
          <p:cNvSpPr txBox="1"/>
          <p:nvPr/>
        </p:nvSpPr>
        <p:spPr>
          <a:xfrm>
            <a:off x="228600" y="304800"/>
            <a:ext cx="8656228" cy="1200329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Lequel est plus cher, le tee-shirt ou la chemise ?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90151" y="6005286"/>
            <a:ext cx="8933126" cy="646331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__________ est plus cher que _________.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79167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6"/>
          <p:cNvSpPr txBox="1"/>
          <p:nvPr/>
        </p:nvSpPr>
        <p:spPr>
          <a:xfrm>
            <a:off x="228600" y="304800"/>
            <a:ext cx="8656228" cy="1200329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Lequel est moins cher, le blouson ou la chemise ?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90151" y="6005286"/>
            <a:ext cx="8933126" cy="646331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__________ est plus cher que _________.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 l="63890" t="25254" r="20957" b="37706"/>
          <a:stretch>
            <a:fillRect/>
          </a:stretch>
        </p:blipFill>
        <p:spPr bwMode="auto">
          <a:xfrm>
            <a:off x="1371600" y="1828800"/>
            <a:ext cx="20574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 l="38636" t="20203" r="48737" b="42757"/>
          <a:stretch>
            <a:fillRect/>
          </a:stretch>
        </p:blipFill>
        <p:spPr bwMode="auto">
          <a:xfrm>
            <a:off x="6019800" y="1828800"/>
            <a:ext cx="1746497" cy="3842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166186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6"/>
          <p:cNvSpPr txBox="1"/>
          <p:nvPr/>
        </p:nvSpPr>
        <p:spPr>
          <a:xfrm>
            <a:off x="228600" y="304800"/>
            <a:ext cx="8656228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Ecrivez une comparaison: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65153" t="38723" r="22220" b="25921"/>
          <a:stretch>
            <a:fillRect/>
          </a:stretch>
        </p:blipFill>
        <p:spPr bwMode="auto">
          <a:xfrm>
            <a:off x="1066800" y="1447800"/>
            <a:ext cx="22860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 l="58594" t="22917" r="23437" b="40625"/>
          <a:stretch>
            <a:fillRect/>
          </a:stretch>
        </p:blipFill>
        <p:spPr bwMode="auto">
          <a:xfrm>
            <a:off x="5105400" y="1426501"/>
            <a:ext cx="3048000" cy="4638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169103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6"/>
          <p:cNvSpPr txBox="1"/>
          <p:nvPr/>
        </p:nvSpPr>
        <p:spPr>
          <a:xfrm>
            <a:off x="228600" y="304800"/>
            <a:ext cx="8656228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Ecrivez une comparaison: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20313" t="38542" r="60156" b="18750"/>
          <a:stretch>
            <a:fillRect/>
          </a:stretch>
        </p:blipFill>
        <p:spPr bwMode="auto">
          <a:xfrm>
            <a:off x="514398" y="1447800"/>
            <a:ext cx="3159512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 l="38281" t="33333" r="49219" b="31250"/>
          <a:stretch>
            <a:fillRect/>
          </a:stretch>
        </p:blipFill>
        <p:spPr bwMode="auto">
          <a:xfrm>
            <a:off x="5410200" y="1333500"/>
            <a:ext cx="2644987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34057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182</Words>
  <Application>Microsoft Office PowerPoint</Application>
  <PresentationFormat>On-screen Show (4:3)</PresentationFormat>
  <Paragraphs>28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18</cp:revision>
  <dcterms:created xsi:type="dcterms:W3CDTF">2011-09-14T23:22:57Z</dcterms:created>
  <dcterms:modified xsi:type="dcterms:W3CDTF">2011-10-11T17:20:16Z</dcterms:modified>
</cp:coreProperties>
</file>